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8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  <p:sldMasterId id="2147483660" r:id="rId6"/>
    <p:sldMasterId id="2147483661" r:id="rId7"/>
    <p:sldMasterId id="2147483662" r:id="rId8"/>
    <p:sldMasterId id="2147483663" r:id="rId9"/>
    <p:sldMasterId id="2147483664" r:id="rId10"/>
    <p:sldMasterId id="2147483665" r:id="rId11"/>
  </p:sldMasterIdLst>
  <p:notesMasterIdLst>
    <p:notesMasterId r:id="rId12"/>
  </p:notes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</p:sldIdLst>
  <p:sldSz cy="6858000" cx="9144000"/>
  <p:notesSz cx="6669075" cy="9928225"/>
  <p:embeddedFontLst>
    <p:embeddedFont>
      <p:font typeface="Candara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CCBE8904-6DBF-4BC1-9D67-11B04EDBD252}">
  <a:tblStyle styleId="{CCBE8904-6DBF-4BC1-9D67-11B04EDBD25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8.xml"/><Relationship Id="rId22" Type="http://schemas.openxmlformats.org/officeDocument/2006/relationships/slide" Target="slides/slide10.xml"/><Relationship Id="rId21" Type="http://schemas.openxmlformats.org/officeDocument/2006/relationships/slide" Target="slides/slide9.xml"/><Relationship Id="rId24" Type="http://schemas.openxmlformats.org/officeDocument/2006/relationships/font" Target="fonts/Candara-bold.fntdata"/><Relationship Id="rId23" Type="http://schemas.openxmlformats.org/officeDocument/2006/relationships/font" Target="fonts/Candar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Master" Target="slideMasters/slideMaster5.xml"/><Relationship Id="rId26" Type="http://schemas.openxmlformats.org/officeDocument/2006/relationships/font" Target="fonts/Candara-boldItalic.fntdata"/><Relationship Id="rId25" Type="http://schemas.openxmlformats.org/officeDocument/2006/relationships/font" Target="fonts/Candara-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slideMaster" Target="slideMasters/slideMaster3.xml"/><Relationship Id="rId8" Type="http://schemas.openxmlformats.org/officeDocument/2006/relationships/slideMaster" Target="slideMasters/slideMaster4.xml"/><Relationship Id="rId11" Type="http://schemas.openxmlformats.org/officeDocument/2006/relationships/slideMaster" Target="slideMasters/slideMaster7.xml"/><Relationship Id="rId10" Type="http://schemas.openxmlformats.org/officeDocument/2006/relationships/slideMaster" Target="slideMasters/slideMaster6.xml"/><Relationship Id="rId13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5" Type="http://schemas.openxmlformats.org/officeDocument/2006/relationships/slide" Target="slides/slide3.xml"/><Relationship Id="rId14" Type="http://schemas.openxmlformats.org/officeDocument/2006/relationships/slide" Target="slides/slide2.xml"/><Relationship Id="rId17" Type="http://schemas.openxmlformats.org/officeDocument/2006/relationships/slide" Target="slides/slide5.xml"/><Relationship Id="rId16" Type="http://schemas.openxmlformats.org/officeDocument/2006/relationships/slide" Target="slides/slide4.xml"/><Relationship Id="rId19" Type="http://schemas.openxmlformats.org/officeDocument/2006/relationships/slide" Target="slides/slide7.xml"/><Relationship Id="rId18" Type="http://schemas.openxmlformats.org/officeDocument/2006/relationships/slide" Target="slides/slide6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778250" y="0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852487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66750" y="4714875"/>
            <a:ext cx="5335587" cy="4468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778250" y="9429750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 txBox="1"/>
          <p:nvPr>
            <p:ph idx="1" type="body"/>
          </p:nvPr>
        </p:nvSpPr>
        <p:spPr>
          <a:xfrm>
            <a:off x="666750" y="4714875"/>
            <a:ext cx="5335587" cy="44688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:notes"/>
          <p:cNvSpPr/>
          <p:nvPr>
            <p:ph idx="2" type="sldImg"/>
          </p:nvPr>
        </p:nvSpPr>
        <p:spPr>
          <a:xfrm>
            <a:off x="852487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 txBox="1"/>
          <p:nvPr>
            <p:ph idx="1" type="body"/>
          </p:nvPr>
        </p:nvSpPr>
        <p:spPr>
          <a:xfrm>
            <a:off x="666750" y="4714875"/>
            <a:ext cx="5335587" cy="44688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0:notes"/>
          <p:cNvSpPr/>
          <p:nvPr>
            <p:ph idx="2" type="sldImg"/>
          </p:nvPr>
        </p:nvSpPr>
        <p:spPr>
          <a:xfrm>
            <a:off x="852487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:notes"/>
          <p:cNvSpPr txBox="1"/>
          <p:nvPr>
            <p:ph idx="1" type="body"/>
          </p:nvPr>
        </p:nvSpPr>
        <p:spPr>
          <a:xfrm>
            <a:off x="666750" y="4714875"/>
            <a:ext cx="5335587" cy="44688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:notes"/>
          <p:cNvSpPr/>
          <p:nvPr>
            <p:ph idx="2" type="sldImg"/>
          </p:nvPr>
        </p:nvSpPr>
        <p:spPr>
          <a:xfrm>
            <a:off x="852487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:notes"/>
          <p:cNvSpPr txBox="1"/>
          <p:nvPr>
            <p:ph idx="1" type="body"/>
          </p:nvPr>
        </p:nvSpPr>
        <p:spPr>
          <a:xfrm>
            <a:off x="666750" y="4714875"/>
            <a:ext cx="5335587" cy="44688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3:notes"/>
          <p:cNvSpPr/>
          <p:nvPr>
            <p:ph idx="2" type="sldImg"/>
          </p:nvPr>
        </p:nvSpPr>
        <p:spPr>
          <a:xfrm>
            <a:off x="852487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:notes"/>
          <p:cNvSpPr txBox="1"/>
          <p:nvPr>
            <p:ph idx="1" type="body"/>
          </p:nvPr>
        </p:nvSpPr>
        <p:spPr>
          <a:xfrm>
            <a:off x="666750" y="4714875"/>
            <a:ext cx="5335587" cy="44688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4:notes"/>
          <p:cNvSpPr/>
          <p:nvPr>
            <p:ph idx="2" type="sldImg"/>
          </p:nvPr>
        </p:nvSpPr>
        <p:spPr>
          <a:xfrm>
            <a:off x="852487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5:notes"/>
          <p:cNvSpPr txBox="1"/>
          <p:nvPr>
            <p:ph idx="1" type="body"/>
          </p:nvPr>
        </p:nvSpPr>
        <p:spPr>
          <a:xfrm>
            <a:off x="666750" y="4714875"/>
            <a:ext cx="5335587" cy="44688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5:notes"/>
          <p:cNvSpPr/>
          <p:nvPr>
            <p:ph idx="2" type="sldImg"/>
          </p:nvPr>
        </p:nvSpPr>
        <p:spPr>
          <a:xfrm>
            <a:off x="852487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:notes"/>
          <p:cNvSpPr txBox="1"/>
          <p:nvPr>
            <p:ph idx="1" type="body"/>
          </p:nvPr>
        </p:nvSpPr>
        <p:spPr>
          <a:xfrm>
            <a:off x="666750" y="4714875"/>
            <a:ext cx="5335587" cy="44688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6:notes"/>
          <p:cNvSpPr/>
          <p:nvPr>
            <p:ph idx="2" type="sldImg"/>
          </p:nvPr>
        </p:nvSpPr>
        <p:spPr>
          <a:xfrm>
            <a:off x="852487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7:notes"/>
          <p:cNvSpPr txBox="1"/>
          <p:nvPr>
            <p:ph idx="1" type="body"/>
          </p:nvPr>
        </p:nvSpPr>
        <p:spPr>
          <a:xfrm>
            <a:off x="666750" y="4714875"/>
            <a:ext cx="5335587" cy="44688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7:notes"/>
          <p:cNvSpPr/>
          <p:nvPr>
            <p:ph idx="2" type="sldImg"/>
          </p:nvPr>
        </p:nvSpPr>
        <p:spPr>
          <a:xfrm>
            <a:off x="852487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8:notes"/>
          <p:cNvSpPr txBox="1"/>
          <p:nvPr>
            <p:ph idx="1" type="body"/>
          </p:nvPr>
        </p:nvSpPr>
        <p:spPr>
          <a:xfrm>
            <a:off x="666750" y="4714875"/>
            <a:ext cx="5335587" cy="44688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8:notes"/>
          <p:cNvSpPr/>
          <p:nvPr>
            <p:ph idx="2" type="sldImg"/>
          </p:nvPr>
        </p:nvSpPr>
        <p:spPr>
          <a:xfrm>
            <a:off x="852487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9:notes"/>
          <p:cNvSpPr txBox="1"/>
          <p:nvPr>
            <p:ph idx="1" type="body"/>
          </p:nvPr>
        </p:nvSpPr>
        <p:spPr>
          <a:xfrm>
            <a:off x="666750" y="4714875"/>
            <a:ext cx="5335587" cy="44688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9:notes"/>
          <p:cNvSpPr/>
          <p:nvPr>
            <p:ph idx="2" type="sldImg"/>
          </p:nvPr>
        </p:nvSpPr>
        <p:spPr>
          <a:xfrm>
            <a:off x="852487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/>
          <p:nvPr>
            <p:ph type="ctrTitle"/>
          </p:nvPr>
        </p:nvSpPr>
        <p:spPr>
          <a:xfrm>
            <a:off x="685800" y="1600200"/>
            <a:ext cx="7772400" cy="17801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" type="subTitle"/>
          </p:nvPr>
        </p:nvSpPr>
        <p:spPr>
          <a:xfrm>
            <a:off x="1371600" y="3556001"/>
            <a:ext cx="6400800" cy="14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b="0" i="0" sz="22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ctr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ctr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ctr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ctr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25" name="Google Shape;25;p2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Google Shape;26;p2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showMasterSp="0" type="picTx">
  <p:cSld name="PICTURE_WITH_CAPTION_TEXT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"/>
          <p:cNvSpPr txBox="1"/>
          <p:nvPr>
            <p:ph type="title"/>
          </p:nvPr>
        </p:nvSpPr>
        <p:spPr>
          <a:xfrm>
            <a:off x="4874155" y="338667"/>
            <a:ext cx="3812645" cy="2429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4" name="Google Shape;144;p16"/>
          <p:cNvSpPr txBox="1"/>
          <p:nvPr>
            <p:ph idx="1" type="body"/>
          </p:nvPr>
        </p:nvSpPr>
        <p:spPr>
          <a:xfrm>
            <a:off x="4868333" y="2785533"/>
            <a:ext cx="3818467" cy="2421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None/>
              <a:defRPr b="0" i="0" sz="1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2286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2286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2286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2286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45" name="Google Shape;145;p16"/>
          <p:cNvSpPr/>
          <p:nvPr>
            <p:ph idx="2" type="pic"/>
          </p:nvPr>
        </p:nvSpPr>
        <p:spPr>
          <a:xfrm>
            <a:off x="838200" y="1371600"/>
            <a:ext cx="3566160" cy="2926080"/>
          </a:xfrm>
          <a:prstGeom prst="roundRect">
            <a:avLst>
              <a:gd fmla="val 3924" name="adj"/>
            </a:avLst>
          </a:prstGeom>
          <a:solidFill>
            <a:schemeClr val="accent1"/>
          </a:solidFill>
          <a:ln>
            <a:noFill/>
          </a:ln>
          <a:effectLst>
            <a:reflection blurRad="0" dir="5400000" dist="5000" endA="0" endPos="30000" fadeDir="5400000" kx="0" rotWithShape="0" algn="bl" stA="30000" stPos="0" sy="-100000" ky="0"/>
          </a:effectLst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b="0" i="0" sz="2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46" name="Google Shape;146;p16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7" name="Google Shape;147;p16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8" name="Google Shape;148;p16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showMasterSp="0" type="vertTitleAndTx">
  <p:cSld name="VERTICAL_TITLE_AND_VERTICAL_TEXT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/>
          <p:nvPr>
            <p:ph type="title"/>
          </p:nvPr>
        </p:nvSpPr>
        <p:spPr>
          <a:xfrm rot="5400000">
            <a:off x="5414433" y="2662767"/>
            <a:ext cx="448733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64" name="Google Shape;164;p18"/>
          <p:cNvSpPr txBox="1"/>
          <p:nvPr>
            <p:ph idx="1" type="body"/>
          </p:nvPr>
        </p:nvSpPr>
        <p:spPr>
          <a:xfrm rot="5400000">
            <a:off x="1223433" y="681567"/>
            <a:ext cx="448733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65" name="Google Shape;165;p18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6" name="Google Shape;166;p18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7" name="Google Shape;167;p18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3" name="Google Shape;43;p4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4" name="Google Shape;44;p4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5" name="Google Shape;45;p4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5"/>
          <p:cNvSpPr txBox="1"/>
          <p:nvPr>
            <p:ph idx="1" type="body"/>
          </p:nvPr>
        </p:nvSpPr>
        <p:spPr>
          <a:xfrm rot="5400000">
            <a:off x="2850356" y="696118"/>
            <a:ext cx="3451225" cy="7408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49" name="Google Shape;49;p5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0" name="Google Shape;50;p5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Google Shape;51;p5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4" name="Google Shape;54;p6"/>
          <p:cNvSpPr txBox="1"/>
          <p:nvPr>
            <p:ph idx="1" type="body"/>
          </p:nvPr>
        </p:nvSpPr>
        <p:spPr>
          <a:xfrm>
            <a:off x="676656" y="2678114"/>
            <a:ext cx="3822192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marR="0" rtl="0" algn="ctr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2286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2286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2286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2286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55" name="Google Shape;55;p6"/>
          <p:cNvSpPr txBox="1"/>
          <p:nvPr>
            <p:ph idx="2" type="body"/>
          </p:nvPr>
        </p:nvSpPr>
        <p:spPr>
          <a:xfrm>
            <a:off x="677332" y="3429000"/>
            <a:ext cx="3820055" cy="2697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429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175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302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302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302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302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56" name="Google Shape;56;p6"/>
          <p:cNvSpPr txBox="1"/>
          <p:nvPr>
            <p:ph idx="3" type="body"/>
          </p:nvPr>
        </p:nvSpPr>
        <p:spPr>
          <a:xfrm>
            <a:off x="4648200" y="2678113"/>
            <a:ext cx="3822192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marR="0" rtl="0" algn="ctr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2286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2286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2286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2286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57" name="Google Shape;57;p6"/>
          <p:cNvSpPr txBox="1"/>
          <p:nvPr>
            <p:ph idx="4" type="body"/>
          </p:nvPr>
        </p:nvSpPr>
        <p:spPr>
          <a:xfrm>
            <a:off x="4645025" y="3429000"/>
            <a:ext cx="3822192" cy="2697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429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175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302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302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302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302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58" name="Google Shape;58;p6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9" name="Google Shape;59;p6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0" name="Google Shape;60;p6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3" name="Google Shape;63;p7"/>
          <p:cNvSpPr txBox="1"/>
          <p:nvPr>
            <p:ph idx="1" type="body"/>
          </p:nvPr>
        </p:nvSpPr>
        <p:spPr>
          <a:xfrm>
            <a:off x="676655" y="2679192"/>
            <a:ext cx="3822192" cy="3447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64" name="Google Shape;64;p7"/>
          <p:cNvSpPr txBox="1"/>
          <p:nvPr>
            <p:ph idx="2" type="body"/>
          </p:nvPr>
        </p:nvSpPr>
        <p:spPr>
          <a:xfrm>
            <a:off x="4645152" y="2679192"/>
            <a:ext cx="3822192" cy="3447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65" name="Google Shape;65;p7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6" name="Google Shape;66;p7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Google Shape;67;p7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8"/>
          <p:cNvSpPr txBox="1"/>
          <p:nvPr>
            <p:ph idx="1" type="body"/>
          </p:nvPr>
        </p:nvSpPr>
        <p:spPr>
          <a:xfrm>
            <a:off x="871537" y="2674937"/>
            <a:ext cx="7408862" cy="3451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70" name="Google Shape;70;p8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1" name="Google Shape;71;p8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2" name="Google Shape;72;p8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" name="Google Shape;73;p8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showMasterSp="0" type="secHead">
  <p:cSld name="SECTION_HEADER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0"/>
          <p:cNvSpPr txBox="1"/>
          <p:nvPr>
            <p:ph type="title"/>
          </p:nvPr>
        </p:nvSpPr>
        <p:spPr>
          <a:xfrm>
            <a:off x="690032" y="246356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8" name="Google Shape;88;p10"/>
          <p:cNvSpPr txBox="1"/>
          <p:nvPr>
            <p:ph idx="1" type="body"/>
          </p:nvPr>
        </p:nvSpPr>
        <p:spPr>
          <a:xfrm>
            <a:off x="1367365" y="1437448"/>
            <a:ext cx="6417734" cy="939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2286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2286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2286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2286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89" name="Google Shape;89;p10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0" name="Google Shape;90;p10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1" name="Google Shape;91;p10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showMasterSp="0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7" name="Google Shape;107;p12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8" name="Google Shape;108;p12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showMasterSp="0" type="objTx">
  <p:cSld name="OBJECT_WITH_CAPTION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4"/>
          <p:cNvSpPr txBox="1"/>
          <p:nvPr>
            <p:ph idx="1" type="body"/>
          </p:nvPr>
        </p:nvSpPr>
        <p:spPr>
          <a:xfrm>
            <a:off x="914400" y="3581400"/>
            <a:ext cx="3352800" cy="1905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None/>
              <a:defRPr b="0" i="0" sz="1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2286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2286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2286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2286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24" name="Google Shape;124;p14"/>
          <p:cNvSpPr txBox="1"/>
          <p:nvPr>
            <p:ph type="title"/>
          </p:nvPr>
        </p:nvSpPr>
        <p:spPr>
          <a:xfrm>
            <a:off x="914400" y="2286000"/>
            <a:ext cx="33528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5" name="Google Shape;125;p14"/>
          <p:cNvSpPr txBox="1"/>
          <p:nvPr>
            <p:ph idx="2" type="body"/>
          </p:nvPr>
        </p:nvSpPr>
        <p:spPr>
          <a:xfrm>
            <a:off x="4651962" y="1828800"/>
            <a:ext cx="3904076" cy="381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368300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556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556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556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556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26" name="Google Shape;126;p14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7" name="Google Shape;127;p14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8" name="Google Shape;128;p14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theme" Target="../theme/theme8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6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5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2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3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fmla="val 275" name="adj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1" name="Google Shape;11;p1"/>
          <p:cNvGrpSpPr/>
          <p:nvPr/>
        </p:nvGrpSpPr>
        <p:grpSpPr>
          <a:xfrm>
            <a:off x="211137" y="5354637"/>
            <a:ext cx="8723312" cy="1330325"/>
            <a:chOff x="0" y="0"/>
            <a:chExt cx="2147483647" cy="2147483646"/>
          </a:xfrm>
        </p:grpSpPr>
        <p:sp>
          <p:nvSpPr>
            <p:cNvPr id="12" name="Google Shape;12;p1"/>
            <p:cNvSpPr/>
            <p:nvPr/>
          </p:nvSpPr>
          <p:spPr>
            <a:xfrm>
              <a:off x="1438468188" y="234205779"/>
              <a:ext cx="709015458" cy="1153011354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593466297" y="27023171"/>
              <a:ext cx="1366675980" cy="1372804143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3960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645083542" y="46841041"/>
              <a:ext cx="1347810612" cy="1250296687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1330517569" y="25222275"/>
              <a:ext cx="815393978" cy="105212286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0"/>
              <a:ext cx="2147483627" cy="2147483646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871537" y="2674937"/>
            <a:ext cx="7408862" cy="3451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/>
          <p:nvPr/>
        </p:nvSpPr>
        <p:spPr>
          <a:xfrm>
            <a:off x="228600" y="228600"/>
            <a:ext cx="8696325" cy="2468562"/>
          </a:xfrm>
          <a:prstGeom prst="roundRect">
            <a:avLst>
              <a:gd fmla="val 726" name="adj"/>
            </a:avLst>
          </a:prstGeom>
          <a:gradFill>
            <a:gsLst>
              <a:gs pos="0">
                <a:srgbClr val="0293E0"/>
              </a:gs>
              <a:gs pos="89999">
                <a:srgbClr val="83D3FE"/>
              </a:gs>
              <a:gs pos="100000">
                <a:srgbClr val="83D3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0" name="Google Shape;30;p3"/>
          <p:cNvGrpSpPr/>
          <p:nvPr/>
        </p:nvGrpSpPr>
        <p:grpSpPr>
          <a:xfrm>
            <a:off x="211137" y="1679575"/>
            <a:ext cx="8723312" cy="1330325"/>
            <a:chOff x="0" y="0"/>
            <a:chExt cx="2147483647" cy="2147483646"/>
          </a:xfrm>
        </p:grpSpPr>
        <p:sp>
          <p:nvSpPr>
            <p:cNvPr id="31" name="Google Shape;31;p3"/>
            <p:cNvSpPr/>
            <p:nvPr/>
          </p:nvSpPr>
          <p:spPr>
            <a:xfrm>
              <a:off x="1436625601" y="234205779"/>
              <a:ext cx="708107172" cy="1153011354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592706201" y="27023171"/>
              <a:ext cx="1364925196" cy="1372804143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3960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644257322" y="46841041"/>
              <a:ext cx="1346083995" cy="1250296687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1328813272" y="25222275"/>
              <a:ext cx="814349415" cy="105212286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0" y="0"/>
              <a:ext cx="2147483647" cy="2147483646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6" name="Google Shape;36;p3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3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3"/>
          <p:cNvSpPr txBox="1"/>
          <p:nvPr>
            <p:ph idx="1" type="body"/>
          </p:nvPr>
        </p:nvSpPr>
        <p:spPr>
          <a:xfrm>
            <a:off x="871537" y="2674937"/>
            <a:ext cx="7408862" cy="3451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fmla="val 275" name="adj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Google Shape;76;p9"/>
          <p:cNvSpPr/>
          <p:nvPr/>
        </p:nvSpPr>
        <p:spPr>
          <a:xfrm>
            <a:off x="6046787" y="4203700"/>
            <a:ext cx="2876550" cy="714375"/>
          </a:xfrm>
          <a:custGeom>
            <a:rect b="b" l="l" r="r" t="t"/>
            <a:pathLst>
              <a:path extrusionOk="0" h="640" w="2706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lt2">
              <a:alpha val="28627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Google Shape;77;p9"/>
          <p:cNvSpPr/>
          <p:nvPr/>
        </p:nvSpPr>
        <p:spPr>
          <a:xfrm>
            <a:off x="2619375" y="4075112"/>
            <a:ext cx="5545137" cy="850900"/>
          </a:xfrm>
          <a:custGeom>
            <a:rect b="b" l="l" r="r" t="t"/>
            <a:pathLst>
              <a:path extrusionOk="0" h="762" w="5216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lt2">
              <a:alpha val="39607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9"/>
          <p:cNvSpPr/>
          <p:nvPr/>
        </p:nvSpPr>
        <p:spPr>
          <a:xfrm>
            <a:off x="2828925" y="4087812"/>
            <a:ext cx="5467350" cy="774700"/>
          </a:xfrm>
          <a:custGeom>
            <a:rect b="b" l="l" r="r" t="t"/>
            <a:pathLst>
              <a:path extrusionOk="0" h="694" w="514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9"/>
          <p:cNvSpPr/>
          <p:nvPr/>
        </p:nvSpPr>
        <p:spPr>
          <a:xfrm>
            <a:off x="5610225" y="4073525"/>
            <a:ext cx="3306762" cy="652462"/>
          </a:xfrm>
          <a:custGeom>
            <a:rect b="b" l="l" r="r" t="t"/>
            <a:pathLst>
              <a:path extrusionOk="0" h="584" w="3112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9"/>
          <p:cNvSpPr/>
          <p:nvPr/>
        </p:nvSpPr>
        <p:spPr>
          <a:xfrm>
            <a:off x="211137" y="4059237"/>
            <a:ext cx="8723312" cy="1328737"/>
          </a:xfrm>
          <a:custGeom>
            <a:rect b="b" l="l" r="r" t="t"/>
            <a:pathLst>
              <a:path extrusionOk="0" h="1192" w="8196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9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2" name="Google Shape;82;p9"/>
          <p:cNvSpPr txBox="1"/>
          <p:nvPr>
            <p:ph idx="1" type="body"/>
          </p:nvPr>
        </p:nvSpPr>
        <p:spPr>
          <a:xfrm>
            <a:off x="871537" y="2674937"/>
            <a:ext cx="7408862" cy="3451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83" name="Google Shape;83;p9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4" name="Google Shape;84;p9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5" name="Google Shape;85;p9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/>
          <p:nvPr/>
        </p:nvSpPr>
        <p:spPr>
          <a:xfrm>
            <a:off x="228600" y="228600"/>
            <a:ext cx="8696325" cy="1427162"/>
          </a:xfrm>
          <a:prstGeom prst="roundRect">
            <a:avLst>
              <a:gd fmla="val 1541" name="adj"/>
            </a:avLst>
          </a:prstGeom>
          <a:gradFill>
            <a:gsLst>
              <a:gs pos="0">
                <a:srgbClr val="0293E0"/>
              </a:gs>
              <a:gs pos="89999">
                <a:srgbClr val="83D3FE"/>
              </a:gs>
              <a:gs pos="100000">
                <a:srgbClr val="83D3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94" name="Google Shape;94;p11"/>
          <p:cNvGrpSpPr/>
          <p:nvPr/>
        </p:nvGrpSpPr>
        <p:grpSpPr>
          <a:xfrm>
            <a:off x="211137" y="714375"/>
            <a:ext cx="8723312" cy="1330325"/>
            <a:chOff x="0" y="0"/>
            <a:chExt cx="2147483647" cy="2147483646"/>
          </a:xfrm>
        </p:grpSpPr>
        <p:sp>
          <p:nvSpPr>
            <p:cNvPr id="95" name="Google Shape;95;p11"/>
            <p:cNvSpPr/>
            <p:nvPr/>
          </p:nvSpPr>
          <p:spPr>
            <a:xfrm>
              <a:off x="1436625601" y="234205779"/>
              <a:ext cx="708107172" cy="1153011354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6" name="Google Shape;96;p11"/>
            <p:cNvSpPr/>
            <p:nvPr/>
          </p:nvSpPr>
          <p:spPr>
            <a:xfrm>
              <a:off x="592706201" y="27023171"/>
              <a:ext cx="1364925196" cy="1372804143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3960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7" name="Google Shape;97;p11"/>
            <p:cNvSpPr/>
            <p:nvPr/>
          </p:nvSpPr>
          <p:spPr>
            <a:xfrm>
              <a:off x="644257322" y="46841041"/>
              <a:ext cx="1346083995" cy="1250296687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8" name="Google Shape;98;p11"/>
            <p:cNvSpPr/>
            <p:nvPr/>
          </p:nvSpPr>
          <p:spPr>
            <a:xfrm>
              <a:off x="1328813272" y="25222275"/>
              <a:ext cx="814349415" cy="105212286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9" name="Google Shape;99;p11"/>
            <p:cNvSpPr/>
            <p:nvPr/>
          </p:nvSpPr>
          <p:spPr>
            <a:xfrm>
              <a:off x="0" y="0"/>
              <a:ext cx="2147483647" cy="2147483646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00" name="Google Shape;100;p11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1" name="Google Shape;101;p11"/>
          <p:cNvSpPr txBox="1"/>
          <p:nvPr>
            <p:ph idx="1" type="body"/>
          </p:nvPr>
        </p:nvSpPr>
        <p:spPr>
          <a:xfrm>
            <a:off x="871537" y="2674937"/>
            <a:ext cx="7408862" cy="3451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02" name="Google Shape;102;p11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3" name="Google Shape;103;p11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4" name="Google Shape;104;p11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/>
          <p:nvPr/>
        </p:nvSpPr>
        <p:spPr>
          <a:xfrm>
            <a:off x="228600" y="228600"/>
            <a:ext cx="8696325" cy="1427162"/>
          </a:xfrm>
          <a:prstGeom prst="roundRect">
            <a:avLst>
              <a:gd fmla="val 1541" name="adj"/>
            </a:avLst>
          </a:prstGeom>
          <a:gradFill>
            <a:gsLst>
              <a:gs pos="0">
                <a:srgbClr val="0293E0"/>
              </a:gs>
              <a:gs pos="89999">
                <a:srgbClr val="83D3FE"/>
              </a:gs>
              <a:gs pos="100000">
                <a:srgbClr val="83D3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11" name="Google Shape;111;p13"/>
          <p:cNvGrpSpPr/>
          <p:nvPr/>
        </p:nvGrpSpPr>
        <p:grpSpPr>
          <a:xfrm>
            <a:off x="211137" y="714375"/>
            <a:ext cx="8723312" cy="1331912"/>
            <a:chOff x="0" y="0"/>
            <a:chExt cx="2147483647" cy="2147483646"/>
          </a:xfrm>
        </p:grpSpPr>
        <p:sp>
          <p:nvSpPr>
            <p:cNvPr id="112" name="Google Shape;112;p13"/>
            <p:cNvSpPr/>
            <p:nvPr/>
          </p:nvSpPr>
          <p:spPr>
            <a:xfrm>
              <a:off x="1438468188" y="234205779"/>
              <a:ext cx="709015458" cy="1153011354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593466297" y="27023171"/>
              <a:ext cx="1366675980" cy="1372804143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3960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645083542" y="46841041"/>
              <a:ext cx="1347810612" cy="1250296687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1330517569" y="25222275"/>
              <a:ext cx="815393978" cy="105212286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0" y="0"/>
              <a:ext cx="2147483627" cy="2147483646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17" name="Google Shape;117;p13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8" name="Google Shape;118;p13"/>
          <p:cNvSpPr txBox="1"/>
          <p:nvPr>
            <p:ph idx="1" type="body"/>
          </p:nvPr>
        </p:nvSpPr>
        <p:spPr>
          <a:xfrm>
            <a:off x="871537" y="2674937"/>
            <a:ext cx="7408862" cy="3451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19" name="Google Shape;119;p13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0" name="Google Shape;120;p13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1" name="Google Shape;121;p13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fmla="val 275" name="adj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31" name="Google Shape;131;p15"/>
          <p:cNvGrpSpPr/>
          <p:nvPr/>
        </p:nvGrpSpPr>
        <p:grpSpPr>
          <a:xfrm>
            <a:off x="211137" y="5354637"/>
            <a:ext cx="8723312" cy="1330325"/>
            <a:chOff x="0" y="0"/>
            <a:chExt cx="2147483647" cy="2147483646"/>
          </a:xfrm>
        </p:grpSpPr>
        <p:sp>
          <p:nvSpPr>
            <p:cNvPr id="132" name="Google Shape;132;p15"/>
            <p:cNvSpPr/>
            <p:nvPr/>
          </p:nvSpPr>
          <p:spPr>
            <a:xfrm>
              <a:off x="1438468188" y="234205779"/>
              <a:ext cx="709015458" cy="1153011354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593466297" y="27023171"/>
              <a:ext cx="1366675980" cy="1372804143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3960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645083542" y="46841041"/>
              <a:ext cx="1347810612" cy="1250296687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1330517569" y="25222275"/>
              <a:ext cx="815393978" cy="105212286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6" name="Google Shape;136;p15"/>
            <p:cNvSpPr/>
            <p:nvPr/>
          </p:nvSpPr>
          <p:spPr>
            <a:xfrm>
              <a:off x="0" y="0"/>
              <a:ext cx="2147483627" cy="2147483646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37" name="Google Shape;137;p15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8" name="Google Shape;138;p15"/>
          <p:cNvSpPr txBox="1"/>
          <p:nvPr>
            <p:ph idx="1" type="body"/>
          </p:nvPr>
        </p:nvSpPr>
        <p:spPr>
          <a:xfrm>
            <a:off x="871537" y="2674937"/>
            <a:ext cx="7408862" cy="3451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39" name="Google Shape;139;p15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0" name="Google Shape;140;p15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1" name="Google Shape;141;p15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7"/>
          <p:cNvSpPr/>
          <p:nvPr/>
        </p:nvSpPr>
        <p:spPr>
          <a:xfrm>
            <a:off x="228600" y="228600"/>
            <a:ext cx="8696325" cy="1427162"/>
          </a:xfrm>
          <a:prstGeom prst="roundRect">
            <a:avLst>
              <a:gd fmla="val 1541" name="adj"/>
            </a:avLst>
          </a:prstGeom>
          <a:gradFill>
            <a:gsLst>
              <a:gs pos="0">
                <a:srgbClr val="0293E0"/>
              </a:gs>
              <a:gs pos="89999">
                <a:srgbClr val="83D3FE"/>
              </a:gs>
              <a:gs pos="100000">
                <a:srgbClr val="83D3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51" name="Google Shape;151;p17"/>
          <p:cNvGrpSpPr/>
          <p:nvPr/>
        </p:nvGrpSpPr>
        <p:grpSpPr>
          <a:xfrm>
            <a:off x="211137" y="714375"/>
            <a:ext cx="8723312" cy="1331912"/>
            <a:chOff x="0" y="0"/>
            <a:chExt cx="2147483647" cy="2147483646"/>
          </a:xfrm>
        </p:grpSpPr>
        <p:sp>
          <p:nvSpPr>
            <p:cNvPr id="152" name="Google Shape;152;p17"/>
            <p:cNvSpPr/>
            <p:nvPr/>
          </p:nvSpPr>
          <p:spPr>
            <a:xfrm>
              <a:off x="1438468188" y="234205779"/>
              <a:ext cx="709015458" cy="1153011354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3" name="Google Shape;153;p17"/>
            <p:cNvSpPr/>
            <p:nvPr/>
          </p:nvSpPr>
          <p:spPr>
            <a:xfrm>
              <a:off x="593466297" y="27023171"/>
              <a:ext cx="1366675980" cy="1372804143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3960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4" name="Google Shape;154;p17"/>
            <p:cNvSpPr/>
            <p:nvPr/>
          </p:nvSpPr>
          <p:spPr>
            <a:xfrm>
              <a:off x="645083542" y="46841041"/>
              <a:ext cx="1347810612" cy="1250296687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5" name="Google Shape;155;p17"/>
            <p:cNvSpPr/>
            <p:nvPr/>
          </p:nvSpPr>
          <p:spPr>
            <a:xfrm>
              <a:off x="1330517569" y="25222275"/>
              <a:ext cx="815393978" cy="105212286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6" name="Google Shape;156;p17"/>
            <p:cNvSpPr/>
            <p:nvPr/>
          </p:nvSpPr>
          <p:spPr>
            <a:xfrm>
              <a:off x="0" y="0"/>
              <a:ext cx="2147483627" cy="2147483646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57" name="Google Shape;157;p17"/>
          <p:cNvSpPr txBox="1"/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8" name="Google Shape;158;p17"/>
          <p:cNvSpPr txBox="1"/>
          <p:nvPr>
            <p:ph idx="1" type="body"/>
          </p:nvPr>
        </p:nvSpPr>
        <p:spPr>
          <a:xfrm>
            <a:off x="871537" y="2674937"/>
            <a:ext cx="7408862" cy="3451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59" name="Google Shape;159;p17"/>
          <p:cNvSpPr txBox="1"/>
          <p:nvPr>
            <p:ph idx="10" type="dt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0" name="Google Shape;160;p17"/>
          <p:cNvSpPr txBox="1"/>
          <p:nvPr>
            <p:ph idx="11" type="ftr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1" name="Google Shape;161;p17"/>
          <p:cNvSpPr txBox="1"/>
          <p:nvPr>
            <p:ph idx="12" type="sldNum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Times New Roman"/>
              <a:buNone/>
              <a:defRPr b="0" i="0" sz="1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/>
          <p:nvPr>
            <p:ph type="ctrTitle"/>
          </p:nvPr>
        </p:nvSpPr>
        <p:spPr>
          <a:xfrm>
            <a:off x="685800" y="1341437"/>
            <a:ext cx="7772400" cy="331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ndara"/>
              <a:buNone/>
            </a:pPr>
            <a:r>
              <a:rPr b="0" i="0" lang="en-US" sz="40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Подготовка к школьному </a:t>
            </a:r>
            <a:br>
              <a:rPr b="0" i="0" lang="en-US" sz="40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</a:br>
            <a:r>
              <a:rPr b="0" i="0" lang="en-US" sz="40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и муниципальному этапам Всероссийской олимпиады школьников (ВсОШ)</a:t>
            </a:r>
            <a:br>
              <a:rPr b="0" i="0" lang="en-US" sz="40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</a:br>
            <a:r>
              <a:rPr b="0" i="0" lang="en-US" sz="40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в 2018—2019 учебном году</a:t>
            </a:r>
            <a:endParaRPr/>
          </a:p>
        </p:txBody>
      </p:sp>
      <p:sp>
        <p:nvSpPr>
          <p:cNvPr id="173" name="Google Shape;173;p19"/>
          <p:cNvSpPr txBox="1"/>
          <p:nvPr>
            <p:ph idx="1" type="subTitle"/>
          </p:nvPr>
        </p:nvSpPr>
        <p:spPr>
          <a:xfrm>
            <a:off x="1371600" y="4941887"/>
            <a:ext cx="6400800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1" i="0" lang="en-US" sz="2400" u="none" cap="none" strike="noStrike">
                <a:solidFill>
                  <a:srgbClr val="898989"/>
                </a:solidFill>
                <a:latin typeface="Candara"/>
                <a:ea typeface="Candara"/>
                <a:cs typeface="Candara"/>
                <a:sym typeface="Candara"/>
              </a:rPr>
              <a:t>РЦВРТ, 28.06.2018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8"/>
          <p:cNvSpPr txBox="1"/>
          <p:nvPr>
            <p:ph type="title"/>
          </p:nvPr>
        </p:nvSpPr>
        <p:spPr>
          <a:xfrm>
            <a:off x="250825" y="274637"/>
            <a:ext cx="8642350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andara"/>
              <a:buNone/>
            </a:pPr>
            <a:r>
              <a:rPr b="1" i="0" lang="en-US" sz="22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Требования к организации и проведению школьного этапа ВсОШ</a:t>
            </a:r>
            <a:endParaRPr/>
          </a:p>
        </p:txBody>
      </p:sp>
      <p:sp>
        <p:nvSpPr>
          <p:cNvPr id="238" name="Google Shape;238;p28"/>
          <p:cNvSpPr txBox="1"/>
          <p:nvPr/>
        </p:nvSpPr>
        <p:spPr>
          <a:xfrm>
            <a:off x="611187" y="1484312"/>
            <a:ext cx="80645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ts val="4000"/>
              <a:buFont typeface="Calibri"/>
              <a:buNone/>
            </a:pPr>
            <a:r>
              <a:rPr b="1" i="0" lang="en-US" sz="4000" u="none">
                <a:solidFill>
                  <a:srgbClr val="CC3300"/>
                </a:solidFill>
                <a:latin typeface="Calibri"/>
                <a:ea typeface="Calibri"/>
                <a:cs typeface="Calibri"/>
                <a:sym typeface="Calibri"/>
              </a:rPr>
              <a:t>Где взять методические рекомендации?</a:t>
            </a:r>
            <a:endParaRPr/>
          </a:p>
        </p:txBody>
      </p:sp>
      <p:sp>
        <p:nvSpPr>
          <p:cNvPr id="239" name="Google Shape;239;p28"/>
          <p:cNvSpPr txBox="1"/>
          <p:nvPr/>
        </p:nvSpPr>
        <p:spPr>
          <a:xfrm>
            <a:off x="615950" y="2924175"/>
            <a:ext cx="8064500" cy="1770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mbria"/>
              <a:buNone/>
            </a:pPr>
            <a:r>
              <a:rPr b="0" i="0" lang="en-US" sz="32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Методические рекомендации 2018-2019 учебного года: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Cambria"/>
              <a:buNone/>
            </a:pPr>
            <a:r>
              <a:rPr b="0" i="0" lang="en-US" sz="4000" u="none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http://olimp.dgunh.ru/vsosh/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0"/>
          <p:cNvSpPr txBox="1"/>
          <p:nvPr>
            <p:ph type="title"/>
          </p:nvPr>
        </p:nvSpPr>
        <p:spPr>
          <a:xfrm>
            <a:off x="457200" y="1158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Олимпиады</a:t>
            </a:r>
            <a:endParaRPr/>
          </a:p>
        </p:txBody>
      </p:sp>
      <p:sp>
        <p:nvSpPr>
          <p:cNvPr id="179" name="Google Shape;179;p20"/>
          <p:cNvSpPr txBox="1"/>
          <p:nvPr/>
        </p:nvSpPr>
        <p:spPr>
          <a:xfrm>
            <a:off x="250825" y="1052512"/>
            <a:ext cx="1296987" cy="338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mbria"/>
              <a:buNone/>
            </a:pPr>
            <a:r>
              <a:rPr b="0" i="1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Уровень</a:t>
            </a:r>
            <a:endParaRPr/>
          </a:p>
        </p:txBody>
      </p:sp>
      <p:sp>
        <p:nvSpPr>
          <p:cNvPr id="180" name="Google Shape;180;p20"/>
          <p:cNvSpPr txBox="1"/>
          <p:nvPr/>
        </p:nvSpPr>
        <p:spPr>
          <a:xfrm>
            <a:off x="250825" y="5499100"/>
            <a:ext cx="1873250" cy="954087"/>
          </a:xfrm>
          <a:prstGeom prst="rect">
            <a:avLst/>
          </a:prstGeom>
          <a:solidFill>
            <a:srgbClr val="FDEADA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0000">
              <a:srgbClr val="80808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</a:pPr>
            <a:r>
              <a:rPr b="1" i="0" lang="en-US" sz="18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Школьный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1" i="0" sz="18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1" name="Google Shape;181;p20"/>
          <p:cNvSpPr txBox="1"/>
          <p:nvPr/>
        </p:nvSpPr>
        <p:spPr>
          <a:xfrm>
            <a:off x="250825" y="4149725"/>
            <a:ext cx="1873250" cy="1262062"/>
          </a:xfrm>
          <a:prstGeom prst="rect">
            <a:avLst/>
          </a:prstGeom>
          <a:solidFill>
            <a:srgbClr val="FAC090"/>
          </a:solidFill>
          <a:ln cap="flat" cmpd="sng" w="9525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0000">
              <a:srgbClr val="80808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mbria"/>
              <a:buNone/>
            </a:pPr>
            <a:r>
              <a:rPr b="1" i="0" lang="en-US" sz="16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Муниципальный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t/>
            </a:r>
            <a:endParaRPr b="1" i="0" sz="16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</a:pPr>
            <a:r>
              <a:t/>
            </a:r>
            <a:endParaRPr b="1" i="0" sz="4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1" i="0" sz="20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2" name="Google Shape;182;p20"/>
          <p:cNvSpPr txBox="1"/>
          <p:nvPr/>
        </p:nvSpPr>
        <p:spPr>
          <a:xfrm>
            <a:off x="250825" y="1916112"/>
            <a:ext cx="1873250" cy="2155825"/>
          </a:xfrm>
          <a:prstGeom prst="rect">
            <a:avLst/>
          </a:prstGeom>
          <a:solidFill>
            <a:srgbClr val="E46C0A"/>
          </a:solidFill>
          <a:ln cap="flat" cmpd="sng" w="9525">
            <a:solidFill>
              <a:srgbClr val="BE4B48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0000">
              <a:srgbClr val="80808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</a:pPr>
            <a:r>
              <a:rPr b="1" i="0" lang="en-US" sz="18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Региональный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</a:pPr>
            <a:r>
              <a:t/>
            </a:r>
            <a:endParaRPr b="1" i="0" sz="8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1" i="0" sz="18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1" i="0" sz="18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1" i="0" sz="18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1" i="0" sz="18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1" i="0" sz="18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3" name="Google Shape;183;p20"/>
          <p:cNvSpPr txBox="1"/>
          <p:nvPr/>
        </p:nvSpPr>
        <p:spPr>
          <a:xfrm>
            <a:off x="250825" y="1484312"/>
            <a:ext cx="1873250" cy="323850"/>
          </a:xfrm>
          <a:prstGeom prst="rect">
            <a:avLst/>
          </a:prstGeom>
          <a:solidFill>
            <a:srgbClr val="984807"/>
          </a:solidFill>
          <a:ln cap="flat" cmpd="sng" w="9525">
            <a:solidFill>
              <a:srgbClr val="98B954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0000">
              <a:srgbClr val="80808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ambria"/>
              <a:buNone/>
            </a:pPr>
            <a:r>
              <a:rPr b="1" i="0" lang="en-US" sz="1500" u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Заключительный</a:t>
            </a:r>
            <a:endParaRPr/>
          </a:p>
        </p:txBody>
      </p:sp>
      <p:sp>
        <p:nvSpPr>
          <p:cNvPr id="184" name="Google Shape;184;p20"/>
          <p:cNvSpPr txBox="1"/>
          <p:nvPr/>
        </p:nvSpPr>
        <p:spPr>
          <a:xfrm>
            <a:off x="2195512" y="1484312"/>
            <a:ext cx="1655762" cy="4968875"/>
          </a:xfrm>
          <a:prstGeom prst="rect">
            <a:avLst/>
          </a:prstGeom>
          <a:solidFill>
            <a:schemeClr val="lt1"/>
          </a:solidFill>
          <a:ln cap="flat" cmpd="sng" w="15875">
            <a:solidFill>
              <a:srgbClr val="B58B2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mbria"/>
              <a:buNone/>
            </a:pPr>
            <a:r>
              <a:rPr b="1" i="0" lang="en-US" sz="16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Всероссийская олимпиада школьников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mbria"/>
              <a:buNone/>
            </a:pPr>
            <a:r>
              <a:rPr b="1" i="0" lang="en-US" sz="16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b="0" i="0" lang="en-US" sz="16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(</a:t>
            </a:r>
            <a:r>
              <a:rPr b="1" i="0" lang="en-US" sz="16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ВсОШ</a:t>
            </a:r>
            <a:r>
              <a:rPr b="0" i="0" lang="en-US" sz="16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None/>
            </a:pPr>
            <a:r>
              <a:rPr b="1" i="0" lang="en-US" sz="14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(Министерство просвещения РФ)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mbria"/>
              <a:buNone/>
            </a:pPr>
            <a:r>
              <a:rPr b="1" i="0" lang="en-US" sz="16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4-11 классы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mbria"/>
              <a:buNone/>
            </a:pPr>
            <a:r>
              <a:rPr b="1" i="0" lang="en-US" sz="16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4 класс: русский, математика</a:t>
            </a:r>
            <a:endParaRPr/>
          </a:p>
        </p:txBody>
      </p:sp>
      <p:sp>
        <p:nvSpPr>
          <p:cNvPr id="185" name="Google Shape;185;p20"/>
          <p:cNvSpPr txBox="1"/>
          <p:nvPr/>
        </p:nvSpPr>
        <p:spPr>
          <a:xfrm>
            <a:off x="3995737" y="1484312"/>
            <a:ext cx="1512887" cy="4933950"/>
          </a:xfrm>
          <a:prstGeom prst="rect">
            <a:avLst/>
          </a:prstGeom>
          <a:solidFill>
            <a:schemeClr val="lt1"/>
          </a:solidFill>
          <a:ln cap="flat" cmpd="sng" w="15875">
            <a:solidFill>
              <a:srgbClr val="305C9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b="1" i="0" lang="en-US" sz="1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Турнир имени М.В. Ломоносова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t/>
            </a:r>
            <a:endParaRPr b="1" i="0" sz="16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b="1" i="0" lang="en-US" sz="1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6-11 классы: </a:t>
            </a:r>
            <a:r>
              <a:rPr b="0" i="0" lang="en-US" sz="1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математика, математические игры,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b="0" i="0" lang="en-US" sz="1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физика, астрономия и науки о Земле, химия,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b="0" i="0" lang="en-US" sz="1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биология, история, лингвистика, литература</a:t>
            </a:r>
            <a:endParaRPr/>
          </a:p>
        </p:txBody>
      </p:sp>
      <p:sp>
        <p:nvSpPr>
          <p:cNvPr id="186" name="Google Shape;186;p20"/>
          <p:cNvSpPr txBox="1"/>
          <p:nvPr/>
        </p:nvSpPr>
        <p:spPr>
          <a:xfrm>
            <a:off x="5651500" y="1916112"/>
            <a:ext cx="1657350" cy="4537075"/>
          </a:xfrm>
          <a:prstGeom prst="rect">
            <a:avLst/>
          </a:prstGeom>
          <a:solidFill>
            <a:schemeClr val="lt1"/>
          </a:solidFill>
          <a:ln cap="flat" cmpd="sng" w="15875">
            <a:solidFill>
              <a:srgbClr val="3D955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Республиканская олимпиада на знание Конституции Российской Федерации и Конституции Республики Дагестан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t/>
            </a:r>
            <a:endParaRPr b="1" i="0" sz="1400" u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None/>
            </a:pPr>
            <a:r>
              <a:rPr b="1" i="0" lang="en-US" sz="14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10-11 классы: </a:t>
            </a:r>
            <a:r>
              <a:rPr b="0" i="0" lang="en-US" sz="1400" u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обществознание, право</a:t>
            </a:r>
            <a:endParaRPr/>
          </a:p>
        </p:txBody>
      </p:sp>
      <p:sp>
        <p:nvSpPr>
          <p:cNvPr id="187" name="Google Shape;187;p20"/>
          <p:cNvSpPr txBox="1"/>
          <p:nvPr/>
        </p:nvSpPr>
        <p:spPr>
          <a:xfrm>
            <a:off x="7451725" y="1916112"/>
            <a:ext cx="1512887" cy="4537075"/>
          </a:xfrm>
          <a:prstGeom prst="rect">
            <a:avLst/>
          </a:prstGeom>
          <a:solidFill>
            <a:schemeClr val="lt1"/>
          </a:solidFill>
          <a:ln cap="flat" cmpd="sng" w="15875">
            <a:solidFill>
              <a:srgbClr val="1C82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Региональная телевизионная гуманитарная олимпиада школьников «Умники и умницы Дагестана»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t/>
            </a:r>
            <a:endParaRPr b="1" i="0" sz="1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b="1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 класс: </a:t>
            </a:r>
            <a:r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предметы гуманитарного цикла</a:t>
            </a:r>
            <a:endParaRPr/>
          </a:p>
        </p:txBody>
      </p:sp>
      <p:pic>
        <p:nvPicPr>
          <p:cNvPr id="188" name="Google Shape;188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2812" y="5426075"/>
            <a:ext cx="1682750" cy="6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1"/>
          <p:cNvSpPr txBox="1"/>
          <p:nvPr>
            <p:ph type="title"/>
          </p:nvPr>
        </p:nvSpPr>
        <p:spPr>
          <a:xfrm>
            <a:off x="457200" y="274637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Candara"/>
              <a:buNone/>
            </a:pPr>
            <a:r>
              <a:rPr b="1" i="0" lang="en-US" sz="23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Нормативные документы, регламентирующие проведение ВсОШ</a:t>
            </a:r>
            <a:br>
              <a:rPr b="0" i="0" lang="en-US" sz="23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</a:br>
            <a:endParaRPr/>
          </a:p>
        </p:txBody>
      </p:sp>
      <p:sp>
        <p:nvSpPr>
          <p:cNvPr id="194" name="Google Shape;194;p21"/>
          <p:cNvSpPr txBox="1"/>
          <p:nvPr/>
        </p:nvSpPr>
        <p:spPr>
          <a:xfrm>
            <a:off x="379412" y="1225550"/>
            <a:ext cx="8353425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➢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Министерства образования и науки Российской Федерации от 18 ноября 2013 года №1252 «Об утверждении Порядка проведения всероссийской олимпиады школьников»;</a:t>
            </a:r>
            <a:endParaRPr/>
          </a:p>
          <a:p>
            <a:pPr indent="-215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➢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Министерства образования и науки Российской Федерации от 28 июня 2013 года № 491 «Об утверждении Порядка аккредитации граждан в качестве общественных наблюдателей при проведении государственной итоговой аттестации по образовательным программам основного общего и среднего общего образования, всероссийской олимпиады школьников и олимпиад школьников»;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➢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Министерства образования и науки Республики Дагестан от 31 августа 2018 года №3020 -14/18 «О порядке проведения школьного, муниципального и регионального этапов Всероссийской  олимпиады школьников в Республике Дагестан в 2018/2019 учебном году».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2"/>
          <p:cNvSpPr txBox="1"/>
          <p:nvPr>
            <p:ph type="title"/>
          </p:nvPr>
        </p:nvSpPr>
        <p:spPr>
          <a:xfrm>
            <a:off x="1908175" y="404812"/>
            <a:ext cx="65119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Организаторы ВсОШ</a:t>
            </a:r>
            <a:endParaRPr/>
          </a:p>
        </p:txBody>
      </p:sp>
      <p:sp>
        <p:nvSpPr>
          <p:cNvPr id="200" name="Google Shape;200;p22"/>
          <p:cNvSpPr txBox="1"/>
          <p:nvPr/>
        </p:nvSpPr>
        <p:spPr>
          <a:xfrm>
            <a:off x="611187" y="1628775"/>
            <a:ext cx="7993062" cy="4464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None/>
            </a:pPr>
            <a:r>
              <a:rPr b="1" i="0" lang="en-US" sz="24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Организаторами олимпиады являются:</a:t>
            </a:r>
            <a:endParaRPr/>
          </a:p>
          <a:p>
            <a:pPr indent="-342900" lvl="0" marL="6858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➢"/>
            </a:pPr>
            <a:r>
              <a:rPr b="0" i="0" lang="en-US" sz="24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школьного и муниципального этапов - орган местного самоуправления, осуществляющий управление в сфере образования;</a:t>
            </a:r>
            <a:endParaRPr/>
          </a:p>
          <a:p>
            <a:pPr indent="-190500" lvl="0" marL="6858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6858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➢"/>
            </a:pPr>
            <a:r>
              <a:rPr b="0" i="0" lang="en-US" sz="24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регионального этапа - орган государственной власти субъекта Российской Федерации, осуществляющий государственное управление в сфере образования;</a:t>
            </a:r>
            <a:endParaRPr/>
          </a:p>
          <a:p>
            <a:pPr indent="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6858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➢"/>
            </a:pPr>
            <a:r>
              <a:rPr b="0" i="0" lang="en-US" sz="24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заключительного этапа - Министерство просвещения Российской Федерации.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3"/>
          <p:cNvSpPr txBox="1"/>
          <p:nvPr>
            <p:ph type="title"/>
          </p:nvPr>
        </p:nvSpPr>
        <p:spPr>
          <a:xfrm>
            <a:off x="457200" y="44450"/>
            <a:ext cx="82296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ndara"/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Нормативные документы школьного и муниципального </a:t>
            </a:r>
            <a:br>
              <a:rPr b="1" i="0" lang="en-US" sz="2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</a:br>
            <a:r>
              <a:rPr b="1" i="0" lang="en-US" sz="2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этапов ВсОШ </a:t>
            </a:r>
            <a:endParaRPr/>
          </a:p>
        </p:txBody>
      </p:sp>
      <p:sp>
        <p:nvSpPr>
          <p:cNvPr id="206" name="Google Shape;206;p23"/>
          <p:cNvSpPr txBox="1"/>
          <p:nvPr/>
        </p:nvSpPr>
        <p:spPr>
          <a:xfrm>
            <a:off x="539750" y="981075"/>
            <a:ext cx="8353425" cy="5294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None/>
            </a:pPr>
            <a:r>
              <a:rPr b="1" i="0" lang="en-US" sz="18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Приказы муниципальных управлений образования: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 утверждении организационно-технологической модели проведения школьного этапа Всероссийской олимпиады школьников 2018-2019 учебного года в Республике Дагестан 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 утверждении организационно-технологической модели проведения муниципального этапа Всероссийской олимпиады школьников 2018-2019 учебного года в Республике Дагестан 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 утверждении состава оргкомитета школьного этапа ВсОШ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 утверждении состава оргкомитета муниципального этапа ВсОШ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местах и сроках проведения школьного этапа ВсОШ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местах проведения муниципального этапа ВсОШ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количестве баллов, необходимом для участия в муниципальном этапе ВсОШ 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составе жюри школьного этапа ВсОШ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составе жюри муниципального этапа ВсОШ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составе предметно-методических комиссий ВсОШ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квотах победителей и призеров школьного этапа ВсОШ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 утверждении результатов школьного этапа олимпиады по каждому общеобразовательному предмету (рейтинг победителей и рейтинг призеров муниципального этапа ВсОШ)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 утверждении результатов муниципального этапа ВсОШ по каждому общеобразовательному предмету (рейтинг победителей и рейтинг призеров муниципального этапа ВсОШ)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4"/>
          <p:cNvSpPr txBox="1"/>
          <p:nvPr>
            <p:ph type="title"/>
          </p:nvPr>
        </p:nvSpPr>
        <p:spPr>
          <a:xfrm>
            <a:off x="457200" y="274637"/>
            <a:ext cx="82296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ndara"/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Нормативные документы регионального этапа ВсОШ </a:t>
            </a:r>
            <a:endParaRPr/>
          </a:p>
        </p:txBody>
      </p:sp>
      <p:sp>
        <p:nvSpPr>
          <p:cNvPr id="212" name="Google Shape;212;p24"/>
          <p:cNvSpPr txBox="1"/>
          <p:nvPr/>
        </p:nvSpPr>
        <p:spPr>
          <a:xfrm>
            <a:off x="395287" y="1341437"/>
            <a:ext cx="8353425" cy="5708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None/>
            </a:pPr>
            <a:r>
              <a:rPr b="1" i="0" lang="en-US" sz="18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Приказы Министерства образования и науки РД: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 утверждении организационно-технологической модели проведения регионального этапа Всероссийской олимпиады школьников 2018-2019 учебного года в Республике Дагестан 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 утверждении состава оргкомитета регионального этапа ВсОШ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</a:t>
            </a:r>
            <a:r>
              <a:rPr b="0" i="0" lang="en-US" sz="18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сроках проведения муниципального этапа ВсОШ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 местах и сроках проведения регионального этапа ВсОШ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 количестве баллов, необходимом для участия в региональном этапе ВсОШ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составе жюри регионального этапа ВсОШ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составе региональных предметно-методических комиссий ВсОШ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квотах победителей и призеров регионального этапа ВсОШ по каждому общеобразовательному предмету 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 утверждении результатов школьного этапа ВсОШ по каждому общеобразовательному предмету (рейтинг победителей и рейтинг призеров муниципального этапа ВсОШ)</a:t>
            </a:r>
            <a:endParaRPr b="0" i="0" sz="1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5"/>
          <p:cNvSpPr txBox="1"/>
          <p:nvPr>
            <p:ph type="title"/>
          </p:nvPr>
        </p:nvSpPr>
        <p:spPr>
          <a:xfrm>
            <a:off x="1403350" y="620712"/>
            <a:ext cx="65135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Сроки проведения ВсОШ</a:t>
            </a:r>
            <a:endParaRPr/>
          </a:p>
        </p:txBody>
      </p:sp>
      <p:sp>
        <p:nvSpPr>
          <p:cNvPr id="218" name="Google Shape;218;p25"/>
          <p:cNvSpPr txBox="1"/>
          <p:nvPr/>
        </p:nvSpPr>
        <p:spPr>
          <a:xfrm>
            <a:off x="1331912" y="2708275"/>
            <a:ext cx="6048375" cy="1322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1462" lvl="0" marL="2714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до 1.11.2018 — школьный этап</a:t>
            </a:r>
            <a:endParaRPr/>
          </a:p>
          <a:p>
            <a:pPr indent="-271462" lvl="0" marL="271462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до 25.12.2018 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 </a:t>
            </a:r>
            <a:r>
              <a:rPr b="0" i="0" lang="en-US" sz="20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муниципальный этап</a:t>
            </a:r>
            <a:endParaRPr/>
          </a:p>
          <a:p>
            <a:pPr indent="-271462" lvl="0" marL="271462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до 25.02.2019 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 </a:t>
            </a:r>
            <a:r>
              <a:rPr b="0" i="0" lang="en-US" sz="20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региональный этап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6"/>
          <p:cNvSpPr txBox="1"/>
          <p:nvPr>
            <p:ph type="title"/>
          </p:nvPr>
        </p:nvSpPr>
        <p:spPr>
          <a:xfrm>
            <a:off x="457200" y="115887"/>
            <a:ext cx="8229600" cy="360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ndara"/>
              <a:buNone/>
            </a:pPr>
            <a:r>
              <a:rPr b="1" i="0" lang="en-US" sz="20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Предметы, по которым проводится ВсОШ</a:t>
            </a:r>
            <a:endParaRPr/>
          </a:p>
        </p:txBody>
      </p:sp>
      <p:graphicFrame>
        <p:nvGraphicFramePr>
          <p:cNvPr id="224" name="Google Shape;224;p26"/>
          <p:cNvGraphicFramePr/>
          <p:nvPr/>
        </p:nvGraphicFramePr>
        <p:xfrm>
          <a:off x="468312" y="568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{CCBE8904-6DBF-4BC1-9D67-11B04EDBD252}</a:tableStyleId>
              </a:tblPr>
              <a:tblGrid>
                <a:gridCol w="1973250"/>
                <a:gridCol w="1830375"/>
                <a:gridCol w="1733550"/>
                <a:gridCol w="1735125"/>
              </a:tblGrid>
              <a:tr h="228600"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mbria"/>
                        <a:buNone/>
                      </a:pPr>
                      <a:r>
                        <a:rPr b="1" i="0" lang="en-US" sz="900" u="non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Школьный этап</a:t>
                      </a:r>
                      <a:endParaRPr/>
                    </a:p>
                  </a:txBody>
                  <a:tcPr marT="45700" marB="4570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mbria"/>
                        <a:buNone/>
                      </a:pPr>
                      <a:r>
                        <a:rPr b="1" i="0" lang="en-US" sz="900" u="non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Муниципальный этап</a:t>
                      </a:r>
                      <a:endParaRPr/>
                    </a:p>
                  </a:txBody>
                  <a:tcPr marT="45700" marB="4570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mbria"/>
                        <a:buNone/>
                      </a:pPr>
                      <a:r>
                        <a:rPr b="1" i="0" lang="en-US" sz="900" u="non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Региональный этап</a:t>
                      </a:r>
                      <a:endParaRPr/>
                    </a:p>
                  </a:txBody>
                  <a:tcPr marT="45700" marB="4570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T="45700" marB="4570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 vMerge="1"/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ОБЖ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Практика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Практика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Практика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Французский язык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Литература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Биология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6-11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  Практика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Искусство (МХК)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lang="en-US" sz="900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lang="en-US" sz="900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lang="en-US" sz="900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Экология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+Проекты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Английский язык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Право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Видео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Обществознание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Физика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Практика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Итальянский язык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Русский язык 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4</a:t>
                      </a: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География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История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Химия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Практика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Китайский язык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87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Физическая культура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Практика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Практика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Практика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Испанский язык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Экономика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Астрономия 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Математика 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4</a:t>
                      </a: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Немецкий язык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+Аудио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Технология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Практика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Практика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 </a:t>
                      </a:r>
                      <a:r>
                        <a:rPr b="0" i="0" lang="en-US" sz="900" u="none">
                          <a:solidFill>
                            <a:srgbClr val="CC33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</a:t>
                      </a:r>
                      <a:r>
                        <a:rPr b="0" i="0" lang="en-US" sz="900" u="none">
                          <a:solidFill>
                            <a:srgbClr val="FF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Практика +Проекты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Информатика и ИКТ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mbria"/>
                        <a:buNone/>
                      </a:pPr>
                      <a:r>
                        <a:rPr b="0" i="0" lang="en-US" sz="900" u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9-11</a:t>
                      </a:r>
                      <a:endParaRPr/>
                    </a:p>
                  </a:txBody>
                  <a:tcPr marT="45700" marB="4570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25" name="Google Shape;225;p26"/>
          <p:cNvSpPr txBox="1"/>
          <p:nvPr/>
        </p:nvSpPr>
        <p:spPr>
          <a:xfrm>
            <a:off x="7847012" y="5429250"/>
            <a:ext cx="1296987" cy="1277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None/>
            </a:pPr>
            <a:r>
              <a:rPr b="0" i="0" lang="en-US" sz="11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На основе рекомендаций Центральных предметно-методических комиссий 2018-2019 уч. года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7"/>
          <p:cNvSpPr txBox="1"/>
          <p:nvPr>
            <p:ph type="title"/>
          </p:nvPr>
        </p:nvSpPr>
        <p:spPr>
          <a:xfrm>
            <a:off x="250825" y="274637"/>
            <a:ext cx="8642350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andara"/>
              <a:buNone/>
            </a:pPr>
            <a:r>
              <a:rPr b="1" i="0" lang="en-US" sz="22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Требования к организации и проведению школьного этапа ВсОШ</a:t>
            </a:r>
            <a:endParaRPr/>
          </a:p>
        </p:txBody>
      </p:sp>
      <p:sp>
        <p:nvSpPr>
          <p:cNvPr id="231" name="Google Shape;231;p27"/>
          <p:cNvSpPr txBox="1"/>
          <p:nvPr/>
        </p:nvSpPr>
        <p:spPr>
          <a:xfrm>
            <a:off x="684212" y="1665287"/>
            <a:ext cx="8064500" cy="4494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mbria"/>
              <a:buNone/>
            </a:pPr>
            <a:r>
              <a:rPr b="0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1. </a:t>
            </a:r>
            <a:r>
              <a:rPr b="1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Инструкция</a:t>
            </a:r>
            <a:r>
              <a:rPr b="0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для оргкомитета школьного этапа (в одном файле для всех комплектов):</a:t>
            </a:r>
            <a:endParaRPr/>
          </a:p>
          <a:p>
            <a:pPr indent="-10160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необходимое материально-техническое обеспечение для выполнения олимпиадных заданий, перечень справочных материалов, средств связи и электронно-вычислительной техники, разрешенных к использованию во время проведения олимпиады (при наличии);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mbria"/>
              <a:buNone/>
            </a:pPr>
            <a:r>
              <a:rPr b="0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2. </a:t>
            </a:r>
            <a:r>
              <a:rPr b="1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Задания (условия), </a:t>
            </a:r>
            <a:r>
              <a:rPr b="0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скомплектованные по классам в соответствии с рекомендациями Центральных предметно-методических комиссий. В условиях для участников олимпиады должно быть указано количество баллов за каждое задание. (Один класс - один файл)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mbria"/>
              <a:buNone/>
            </a:pPr>
            <a:r>
              <a:rPr b="0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3. </a:t>
            </a:r>
            <a:r>
              <a:rPr b="1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Бланк ответов </a:t>
            </a:r>
            <a:r>
              <a:rPr b="0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(при необходимости). В бланке ответов для участников олимпиады может быть указано количество баллов за каждое задание.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mbria"/>
              <a:buNone/>
            </a:pPr>
            <a:r>
              <a:rPr b="0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4. </a:t>
            </a:r>
            <a:r>
              <a:rPr b="1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Ответы (решения) </a:t>
            </a:r>
            <a:r>
              <a:rPr b="0" i="0" lang="en-US" sz="1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 указаниями по проверке. (Один класс - один файл)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Cambria"/>
              <a:buNone/>
            </a:pPr>
            <a:r>
              <a:rPr b="1" i="0" lang="en-US" sz="1600" u="none">
                <a:solidFill>
                  <a:srgbClr val="C00000"/>
                </a:solidFill>
                <a:latin typeface="Cambria"/>
                <a:ea typeface="Cambria"/>
                <a:cs typeface="Cambria"/>
                <a:sym typeface="Cambria"/>
              </a:rPr>
              <a:t>В качестве образца для оформления НУЖНО взять задания и ответы муниципального этапа олимпиады: </a:t>
            </a:r>
            <a:r>
              <a:rPr b="1" i="0" lang="en-US" sz="1600" u="none">
                <a:solidFill>
                  <a:srgbClr val="06436B"/>
                </a:solidFill>
                <a:latin typeface="Cambria"/>
                <a:ea typeface="Cambria"/>
                <a:cs typeface="Cambria"/>
                <a:sym typeface="Cambria"/>
              </a:rPr>
              <a:t>http://vos.olimpiada.ru/</a:t>
            </a:r>
            <a:endParaRPr/>
          </a:p>
        </p:txBody>
      </p:sp>
      <p:sp>
        <p:nvSpPr>
          <p:cNvPr id="232" name="Google Shape;232;p27"/>
          <p:cNvSpPr txBox="1"/>
          <p:nvPr/>
        </p:nvSpPr>
        <p:spPr>
          <a:xfrm>
            <a:off x="468312" y="1084262"/>
            <a:ext cx="86756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Что должно быть в материалах для олимпиады по каждому предмету?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Волна">
  <a:themeElements>
    <a:clrScheme name="Волна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4_Волна">
  <a:themeElements>
    <a:clrScheme name="Волна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5_Волна">
  <a:themeElements>
    <a:clrScheme name="Волна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6_Волна">
  <a:themeElements>
    <a:clrScheme name="Волна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3_Волна">
  <a:themeElements>
    <a:clrScheme name="Волна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2_Волна">
  <a:themeElements>
    <a:clrScheme name="Волна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Волна">
  <a:themeElements>
    <a:clrScheme name="Волна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